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6"/>
    <p:restoredTop sz="94243"/>
  </p:normalViewPr>
  <p:slideViewPr>
    <p:cSldViewPr snapToGrid="0" snapToObjects="1">
      <p:cViewPr varScale="1">
        <p:scale>
          <a:sx n="79" d="100"/>
          <a:sy n="79" d="100"/>
        </p:scale>
        <p:origin x="7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AFB59-A346-C846-A423-0157EE2B5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17512-76DB-EC4A-9B41-35C712426D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6A9AE-27D5-3E46-992D-5D7F3F0D1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79F7-AAA7-9644-AFE5-D7FB1FAD2107}" type="datetimeFigureOut">
              <a:rPr lang="en-US" smtClean="0"/>
              <a:t>7/18/19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80C35-6A14-2142-8324-A862A4C5F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50ADC-4F31-4244-AF03-F5ECDCFCB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EA58-4B14-E444-92F4-FC95A6DB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79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2FE0F-7904-1F4C-8CBE-F9F0E191B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800A11-F9E0-BB4C-99B3-CFB3B40B0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5C2C8-AA2C-C141-9B13-8BEA36D70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79F7-AAA7-9644-AFE5-D7FB1FAD2107}" type="datetimeFigureOut">
              <a:rPr lang="en-US" smtClean="0"/>
              <a:t>7/18/19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F1662-62DA-924B-B855-CED3D9ABB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94FAC-2BA3-144D-9F2E-F4B6B7767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EA58-4B14-E444-92F4-FC95A6DB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68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0AFCE0-53F5-DA47-AB30-4EDB21B517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FF08D1-3908-9B41-8E1D-F837A248D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E4B50-8B91-1040-9C03-2831F765D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79F7-AAA7-9644-AFE5-D7FB1FAD2107}" type="datetimeFigureOut">
              <a:rPr lang="en-US" smtClean="0"/>
              <a:t>7/18/19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CEF85-641C-A445-A675-F08FDDC82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75C9D-32B1-564E-833D-2A85500AC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EA58-4B14-E444-92F4-FC95A6DB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79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D559D-0067-C541-9464-49807217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FD74F-158B-8949-A5D7-E3AF0CCC9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72CB1-57EE-A44E-8137-ECEE87C8A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79F7-AAA7-9644-AFE5-D7FB1FAD2107}" type="datetimeFigureOut">
              <a:rPr lang="en-US" smtClean="0"/>
              <a:t>7/18/19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19AF8-B5B6-334C-BB38-D21C1F40F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92372-DCB5-6A44-80A0-A67710D39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EA58-4B14-E444-92F4-FC95A6DB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4B3EB-B808-4243-8D93-81B8D9C57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2E393-6BEE-B140-8E9E-F822DDA02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A3642-F9F7-984F-BC61-F8125CC09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79F7-AAA7-9644-AFE5-D7FB1FAD2107}" type="datetimeFigureOut">
              <a:rPr lang="en-US" smtClean="0"/>
              <a:t>7/18/19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AECEE-631E-CF44-A1B0-003F08A8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ACA12-AE84-E845-9B74-B1F068A61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EA58-4B14-E444-92F4-FC95A6DB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9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7A30-1592-A44B-BFB3-A429EE6DF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E8C71-C771-F64D-8850-B4BDBEBB58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65C4A-018F-B84D-85BB-A9CC3172C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2CE88-9377-4F4D-B851-DAD9C4B96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79F7-AAA7-9644-AFE5-D7FB1FAD2107}" type="datetimeFigureOut">
              <a:rPr lang="en-US" smtClean="0"/>
              <a:t>7/18/19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89EA86-C578-9F49-9608-1D11FA5D3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BFF647-ACF6-5147-B4A2-271246EB0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EA58-4B14-E444-92F4-FC95A6DB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3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76E90-A29B-384D-B7C9-6AAF285B0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A3621-86C5-214F-9F5F-0DAC30D63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2B4F1-E136-1143-AB4E-B6622F7FB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51BBF8-3D7A-3A4D-8B70-FE7C4D2A8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5F1C47-1B02-8C4E-BD48-4268E8DE4E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9DA443-9746-E643-883E-AF5D650C8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79F7-AAA7-9644-AFE5-D7FB1FAD2107}" type="datetimeFigureOut">
              <a:rPr lang="en-US" smtClean="0"/>
              <a:t>7/18/19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06400B-5915-A34B-9937-BCF95FD4A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AC98E0-0D2B-B04D-9105-46E755CD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EA58-4B14-E444-92F4-FC95A6DB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51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20FB6-028A-A943-80A0-0F31B0A70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6178B5-555C-034C-8C49-0D9F0E78B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79F7-AAA7-9644-AFE5-D7FB1FAD2107}" type="datetimeFigureOut">
              <a:rPr lang="en-US" smtClean="0"/>
              <a:t>7/18/19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A622A-6494-EB44-9B90-61B840865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F591D0-84B7-C34C-BD21-C58ED79DA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EA58-4B14-E444-92F4-FC95A6DB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17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9A7E84-44B1-044C-B4BC-83FA844A3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79F7-AAA7-9644-AFE5-D7FB1FAD2107}" type="datetimeFigureOut">
              <a:rPr lang="en-US" smtClean="0"/>
              <a:t>7/18/19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EE66EF-067A-754C-92C9-07C82FAE2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6C291-8C5A-F843-A833-9865EE17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EA58-4B14-E444-92F4-FC95A6DB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33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FC72A-645E-FA40-97D2-0C640B8B1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C3B63-41AF-B445-92AB-D3B4B894D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32442-B2EC-1A48-8FCC-136D27910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3B424-BDC9-8F4C-8927-34F5B06F8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79F7-AAA7-9644-AFE5-D7FB1FAD2107}" type="datetimeFigureOut">
              <a:rPr lang="en-US" smtClean="0"/>
              <a:t>7/18/19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5FBB2-9707-2B4A-AD6A-73FB8F712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EF1F9-B0FC-7948-9944-A6C277E67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EA58-4B14-E444-92F4-FC95A6DB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5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8D528-6EEE-EA41-86E5-5B43679CF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E4361A-5832-F44D-82E6-44E8155813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7F112-6CF1-9344-B056-D6822A2B2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E28996-EEA4-C149-88BF-EAA79ADC5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79F7-AAA7-9644-AFE5-D7FB1FAD2107}" type="datetimeFigureOut">
              <a:rPr lang="en-US" smtClean="0"/>
              <a:t>7/18/19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8B1F1-98C2-8D4F-9497-58026BF63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46D8B8-5623-194B-AA4C-8D628999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EA58-4B14-E444-92F4-FC95A6DB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12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FF8D0C-4641-C346-BC9F-F595BB80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C3C15-B534-3A41-9DE6-7366DE670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CBAE0-BF1F-E743-B8CE-DCC195D606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879F7-AAA7-9644-AFE5-D7FB1FAD2107}" type="datetimeFigureOut">
              <a:rPr lang="en-US" smtClean="0"/>
              <a:t>7/18/19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96660-F434-A14B-A22B-2599E6180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0F8AA-EB23-E94C-BEFC-697885D47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4EA58-4B14-E444-92F4-FC95A6DBB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04E85D-068E-C847-B816-8B861989E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29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F3796F-AE5F-0A45-9AE7-44C9C7E0F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73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335B45-B569-6849-81D8-2FADC3982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08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38F231-A078-CD4C-97DA-B038A9BDD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7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730499-AC4D-7148-AECD-3A879FA17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06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1F33AB-4C55-E448-ACB8-1B78FBC6C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5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DB0CB9-80F7-034A-A2FB-8D4A44287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16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052198-C336-A744-AE3F-73D393AF7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09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B3FFB-4A51-DA4C-A990-0ECB0B6C8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92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09921C-5203-4745-8534-CCF7C235D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88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D07188-49F6-D34F-BF16-227F7440A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10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10A396-35B7-8141-B345-B73CD162B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5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E48CAA-89B4-B44E-B8C2-104E93C5B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95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CD652B-64E9-DA47-9AE8-196968560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64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53D630-C66F-A044-9EC4-02197F33F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2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AB1FFF-03BF-A34B-9FEC-680CA73F9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16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ACB9B8-D8AD-FB48-8241-58F93FE11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47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529923-1EF6-4D44-B798-830583E43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81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94DB48-0C2B-0341-BF01-CB163D00E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35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09BA5-227C-4943-A391-646EB0D2C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83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C09DB9-16EC-2A43-BC8C-2B8E4A27F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96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beckyforkel@gmail.com</dc:creator>
  <cp:lastModifiedBy>beckyforkel@gmail.com</cp:lastModifiedBy>
  <cp:revision>1</cp:revision>
  <dcterms:created xsi:type="dcterms:W3CDTF">2019-07-19T03:26:42Z</dcterms:created>
  <dcterms:modified xsi:type="dcterms:W3CDTF">2019-07-19T03:31:41Z</dcterms:modified>
</cp:coreProperties>
</file>