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/>
    <p:restoredTop sz="94243"/>
  </p:normalViewPr>
  <p:slideViewPr>
    <p:cSldViewPr snapToGrid="0" snapToObjects="1">
      <p:cViewPr varScale="1">
        <p:scale>
          <a:sx n="74" d="100"/>
          <a:sy n="74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3CDE-23F2-EB4D-BA0E-F9B7B0954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FB37D0-51E6-6A44-B0F1-39D8F52EA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7618B-3FCA-BF4F-875C-4BEDA64F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2868E-2B39-D94C-A79C-9D54FD3EC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FD2D9-8A10-F247-BC36-DDB5CA0B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7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FAD64-1415-BE48-BDE7-BFD3DA31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1C500-8FE7-6F4F-976C-8CD441544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CC845-9E83-0D44-B510-41B71C6C2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DAC-B5D9-2542-819D-6E5CFA70B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43AF7-F140-CE43-A34E-1B06A1BC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3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4398E-6A5F-F444-BA54-F1AB11105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77C37-9036-9C4C-9AEF-39C3982AE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EA256-F373-254B-B982-EAC35B7B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DDF03-B1C3-F140-9C1E-189AE6E0D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E33C3-DB58-B745-B890-C60E5F45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59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3DD4B-CD57-5947-86B9-EA87C9A85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7686A-C20D-A04D-B561-2897564B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5EAD6-6B9A-3346-B0F5-4B854755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42E26-AAD3-4B4F-9D54-994055A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EC4C4-2057-CA40-AD7B-22E0199F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6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B7B1A-4FAC-ED47-B3C2-7081708D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0084C-B0D9-7647-8242-6D0612B06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C2954-A0FD-0447-BF81-50D7078A3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26289-0FE1-D74F-BA4A-F0DC40492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58204-AEAC-CE42-AAC5-53B9DE8E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1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21E2-C5F7-C348-BBD2-B6C95F16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BA41B-5784-B54A-81AD-1E2EC2C1F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65A9C-1809-3E46-9C80-1CD1D666E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61808-7667-9747-99A4-29CA3BC81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14F08-FBEC-B149-910B-F152F3F92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59DD0-2C09-704A-9B44-920EDB57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86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1F442-8416-DA40-B8ED-AF7E85FD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4CA9C-AB60-054F-8665-D87DE8DA3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BE985-D7B7-C740-A8AB-C42B8DEEE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ADD01-1960-5F4E-B256-8F7C58DD09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853063-077F-2D48-9372-E108654C8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D9AC6-4D1A-7A44-B55E-3129B870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DDE11C-6D5A-AB41-ADE7-DB052CB6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3AF21-C636-2342-95F1-6DE48D47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41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47FE-3103-274D-B595-E8038E34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B300B-F5AC-494E-B2EA-DF851CC25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88860E-CEB9-1243-B641-C78E39908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39C5E-18CA-E148-88F5-989EF736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5A40C-7020-F648-B123-27A71C51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7F1EB-FA53-6143-A6C6-7F1727A3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2E6B1-3CD8-8A41-96B9-BC1D0B15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1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4EF4-F770-9046-AAE3-59F7387A1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DFD26-7F20-F74B-93A5-1FF7FA408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5D864-D1AC-A44A-AE3D-C01506E70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41DE2-3D8D-0D47-8B2E-79F36FD0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619A8-A13C-1149-8D97-38B742B72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EF902-044A-234B-93C5-FDD12BC6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0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848D6-E7CF-7F4A-ABA1-59CAA6BE1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8D5104-2363-E341-BDBF-3730F69026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FEA9C-CC33-7942-AA2D-668493290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49664-71F1-2648-BEA7-5ED339A8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CCE92-B82B-A940-BF24-4FDE825EC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29ED3-445A-0C4A-8C2F-725AF9498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AE039B-C0C5-0548-B0A0-1C730D5A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E0A50-DAEE-2F46-BB3B-92F1AAC81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AE89-0F7A-1743-A829-86374A066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F8824-7624-D147-B34B-1DDCC190D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ABED2-CE43-034C-B1D8-348D59355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5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229BEC-3D42-8B4F-896B-9B8FC9D40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16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E9D50-6374-774F-83E4-BF1F6F8F1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34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C48344-F2A1-754C-A7D9-B8401169B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21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26FDB4-90BB-064C-8722-D07104F78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64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E2954C-3E84-2840-A81B-5E9B0C06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34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6F783E-2C33-A64F-88B1-C101C0ED5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75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E563B-371C-5B40-A231-A17461592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81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E5913A-2015-4046-B49B-478E613E7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86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861D07-FDD5-444D-BC8C-CFDB6BF0E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71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7B8365-4136-434E-97C0-C35B2E701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23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CEF44-626C-6E4F-B8BA-7695267A3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3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739DC3-5C60-4942-823E-49B68CBE0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02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4862F3-099E-8241-99FB-E5B591BA7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81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D30BFB-9C4B-2D45-9736-0AE502003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52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CCD68-4A94-1346-B732-F56214593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31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3999B-869F-4B4C-BF83-C6BA197C2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75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57ECDD-F95D-5245-AAE0-BFCFFB919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46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0BEA3B-0CA2-3741-A496-6C4ED8EB1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70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1862A-EB26-D847-AC13-164102EC3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45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61221-B35D-8045-9E4C-8B6D292A7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81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A9212-8E90-854F-A123-34277AE7D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08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Macintosh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beckyforkel@gmail.com</dc:creator>
  <cp:lastModifiedBy>beckyforkel@gmail.com</cp:lastModifiedBy>
  <cp:revision>2</cp:revision>
  <dcterms:created xsi:type="dcterms:W3CDTF">2019-07-24T17:59:08Z</dcterms:created>
  <dcterms:modified xsi:type="dcterms:W3CDTF">2019-07-24T18:18:23Z</dcterms:modified>
</cp:coreProperties>
</file>