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243"/>
  </p:normalViewPr>
  <p:slideViewPr>
    <p:cSldViewPr snapToGrid="0" snapToObjects="1">
      <p:cViewPr varScale="1">
        <p:scale>
          <a:sx n="74" d="100"/>
          <a:sy n="74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3CDE-23F2-EB4D-BA0E-F9B7B0954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B37D0-51E6-6A44-B0F1-39D8F52EA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7618B-3FCA-BF4F-875C-4BEDA64F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2868E-2B39-D94C-A79C-9D54FD3E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FD2D9-8A10-F247-BC36-DDB5CA0B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7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AD64-1415-BE48-BDE7-BFD3DA31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1C500-8FE7-6F4F-976C-8CD441544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CC845-9E83-0D44-B510-41B71C6C2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DAC-B5D9-2542-819D-6E5CFA70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43AF7-F140-CE43-A34E-1B06A1BC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3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4398E-6A5F-F444-BA54-F1AB11105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7C37-9036-9C4C-9AEF-39C3982AE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EA256-F373-254B-B982-EAC35B7B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DDF03-B1C3-F140-9C1E-189AE6E0D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E33C3-DB58-B745-B890-C60E5F4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3DD4B-CD57-5947-86B9-EA87C9A85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7686A-C20D-A04D-B561-2897564B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5EAD6-6B9A-3346-B0F5-4B854755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42E26-AAD3-4B4F-9D54-994055A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EC4C4-2057-CA40-AD7B-22E0199F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6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7B1A-4FAC-ED47-B3C2-7081708D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084C-B0D9-7647-8242-6D0612B06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C2954-A0FD-0447-BF81-50D7078A3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6289-0FE1-D74F-BA4A-F0DC40492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58204-AEAC-CE42-AAC5-53B9DE8E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1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21E2-C5F7-C348-BBD2-B6C95F16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A41B-5784-B54A-81AD-1E2EC2C1F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65A9C-1809-3E46-9C80-1CD1D666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61808-7667-9747-99A4-29CA3BC8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14F08-FBEC-B149-910B-F152F3F9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59DD0-2C09-704A-9B44-920EDB57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F442-8416-DA40-B8ED-AF7E85FD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4CA9C-AB60-054F-8665-D87DE8DA3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BE985-D7B7-C740-A8AB-C42B8DEEE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ADD01-1960-5F4E-B256-8F7C58DD0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53063-077F-2D48-9372-E108654C8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D9AC6-4D1A-7A44-B55E-3129B870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DE11C-6D5A-AB41-ADE7-DB052CB6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3AF21-C636-2342-95F1-6DE48D47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4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47FE-3103-274D-B595-E8038E34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B300B-F5AC-494E-B2EA-DF851CC2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8860E-CEB9-1243-B641-C78E3990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39C5E-18CA-E148-88F5-989EF736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5A40C-7020-F648-B123-27A71C51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7F1EB-FA53-6143-A6C6-7F1727A3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2E6B1-3CD8-8A41-96B9-BC1D0B15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1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4EF4-F770-9046-AAE3-59F7387A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DFD26-7F20-F74B-93A5-1FF7FA408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5D864-D1AC-A44A-AE3D-C01506E70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41DE2-3D8D-0D47-8B2E-79F36FD0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619A8-A13C-1149-8D97-38B742B7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EF902-044A-234B-93C5-FDD12BC6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0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848D6-E7CF-7F4A-ABA1-59CAA6BE1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D5104-2363-E341-BDBF-3730F6902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FEA9C-CC33-7942-AA2D-668493290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49664-71F1-2648-BEA7-5ED339A8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E92-B82B-A940-BF24-4FDE825E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29ED3-445A-0C4A-8C2F-725AF949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E039B-C0C5-0548-B0A0-1C730D5A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E0A50-DAEE-2F46-BB3B-92F1AAC81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E89-0F7A-1743-A829-86374A066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F8824-7624-D147-B34B-1DDCC190D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ABED2-CE43-034C-B1D8-348D59355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4AA358-6C46-2F46-A667-ECD151687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37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FBBB9-2931-0342-BD25-3A7DBD56D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18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A3E71-14AC-3D4F-BD9F-53E889015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53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E9627-125E-9148-8113-9E4A4E615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3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5CEE2-54E6-3344-8975-B3816E95C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51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7F4C7-4001-7448-BCE1-CE0AB1119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75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0DFD7-C500-2B48-B182-69F93E01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5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5F133-C260-8D41-B828-6E2CCA3B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81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9EC91-E529-6146-B22B-05215DA02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62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2397D-7403-494B-BBF9-7C0FC1DD8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94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88162-9AA7-974A-A1C6-EB6C19EBD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87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807FA9-51D2-E648-A8EF-3854CF0EE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33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0156CF-AFD8-7948-9142-4F81DD2C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25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27DF6-7F53-294F-AE15-63894C512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5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BDB57-B17E-5B45-AB95-5BCF7E4B8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1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BBFE7-70EE-D24A-AFE2-400EDBC38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43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A0F01-489A-3F44-A8B7-74373E97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2C20C-7D9F-9B47-9659-B2ED11E82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13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C229F-0109-DD45-8BC7-E28A303F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7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1551E-CF6F-0543-A537-25C1D16D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38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4D15A-2BD4-C74A-9E90-52B145E1E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58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beckyforkel@gmail.com</dc:creator>
  <cp:lastModifiedBy>beckyforkel@gmail.com</cp:lastModifiedBy>
  <cp:revision>4</cp:revision>
  <dcterms:created xsi:type="dcterms:W3CDTF">2019-07-24T17:59:08Z</dcterms:created>
  <dcterms:modified xsi:type="dcterms:W3CDTF">2019-07-25T17:26:10Z</dcterms:modified>
</cp:coreProperties>
</file>