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243"/>
  </p:normalViewPr>
  <p:slideViewPr>
    <p:cSldViewPr snapToGrid="0" snapToObjects="1">
      <p:cViewPr varScale="1">
        <p:scale>
          <a:sx n="74" d="100"/>
          <a:sy n="7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3CDE-23F2-EB4D-BA0E-F9B7B095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37D0-51E6-6A44-B0F1-39D8F52E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618B-3FCA-BF4F-875C-4BEDA64F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868E-2B39-D94C-A79C-9D54FD3E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D2D9-8A10-F247-BC36-DDB5CA0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D64-1415-BE48-BDE7-BFD3DA3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C500-8FE7-6F4F-976C-8CD44154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C845-9E83-0D44-B510-41B71C6C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DAC-B5D9-2542-819D-6E5CFA7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3AF7-F140-CE43-A34E-1B06A1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4398E-6A5F-F444-BA54-F1AB1110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7C37-9036-9C4C-9AEF-39C3982A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A256-F373-254B-B982-EAC35B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DF03-B1C3-F140-9C1E-189AE6E0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33C3-DB58-B745-B890-C60E5F4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D4B-CD57-5947-86B9-EA87C9A8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686A-C20D-A04D-B561-2897564B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EAD6-6B9A-3346-B0F5-4B854755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2E26-AAD3-4B4F-9D54-994055A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C4C4-2057-CA40-AD7B-22E0199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7B1A-4FAC-ED47-B3C2-7081708D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084C-B0D9-7647-8242-6D0612B0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2954-A0FD-0447-BF81-50D7078A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6289-0FE1-D74F-BA4A-F0DC404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8204-AEAC-CE42-AAC5-53B9DE8E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21E2-C5F7-C348-BBD2-B6C95F1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A41B-5784-B54A-81AD-1E2EC2C1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65A9C-1809-3E46-9C80-1CD1D666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61808-7667-9747-99A4-29CA3BC8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4F08-FBEC-B149-910B-F152F3F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59DD0-2C09-704A-9B44-920EDB5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F442-8416-DA40-B8ED-AF7E85FD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CA9C-AB60-054F-8665-D87DE8DA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BE985-D7B7-C740-A8AB-C42B8DEEE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ADD01-1960-5F4E-B256-8F7C58DD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3063-077F-2D48-9372-E108654C8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9AC6-4D1A-7A44-B55E-3129B87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DE11C-6D5A-AB41-ADE7-DB052CB6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3AF21-C636-2342-95F1-6DE48D4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7FE-3103-274D-B595-E8038E3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B300B-F5AC-494E-B2EA-DF851CC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8860E-CEB9-1243-B641-C78E3990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9C5E-18CA-E148-88F5-989EF736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5A40C-7020-F648-B123-27A71C5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F1EB-FA53-6143-A6C6-7F1727A3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E6B1-3CD8-8A41-96B9-BC1D0B15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4EF4-F770-9046-AAE3-59F7387A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FD26-7F20-F74B-93A5-1FF7FA40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5D864-D1AC-A44A-AE3D-C01506E7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1DE2-3D8D-0D47-8B2E-79F36FD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19A8-A13C-1149-8D97-38B742B7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F902-044A-234B-93C5-FDD12BC6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48D6-E7CF-7F4A-ABA1-59CAA6B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D5104-2363-E341-BDBF-3730F690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EA9C-CC33-7942-AA2D-66849329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49664-71F1-2648-BEA7-5ED339A8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E92-B82B-A940-BF24-4FDE825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29ED3-445A-0C4A-8C2F-725AF949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039B-C0C5-0548-B0A0-1C730D5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0A50-DAEE-2F46-BB3B-92F1AAC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E89-0F7A-1743-A829-86374A066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8824-7624-D147-B34B-1DDCC190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ABED2-CE43-034C-B1D8-348D5935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459648-AA97-AC42-97FF-E63D8D6D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7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93C8-3A86-3546-9B89-8677FF286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2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BCC19-3017-1249-B8EF-226F8026A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CF834-7A82-9B4E-8A27-342A74AF2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E3BAC-3E03-434E-BF8C-CE77A88A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48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0AB41-C6EA-5946-BE7B-AE64506F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63EB4-AD8A-2644-A77F-B62376FF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12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A1F65-2FA4-2E4D-AC33-730F0474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77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0DA2D-9D64-9A4D-AA4B-13E3BC83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8A087-9A14-E440-86FD-9BB34F15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A36F3-EFE2-E241-922B-941965F2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0CAE-0B92-6249-B892-D762A1EF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3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9E8FE-0266-1B4A-939E-3DAAB6047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72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3B573-DB94-784F-AA40-AC984A326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DE694-9ED9-AB4E-A318-253EF06A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4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FF387-5D88-5646-AD47-D1BA549D1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3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A9756-871E-0844-B33D-14F92B9D7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01506-3FF2-C64E-AB8A-018037B3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7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4F83D-76C3-7843-9D73-3AFF4DF4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9FC5C-C04C-D047-A667-CC419C2A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3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91BC5-8F08-1843-BEC5-7DFD314A7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29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5</cp:revision>
  <dcterms:created xsi:type="dcterms:W3CDTF">2019-07-24T17:59:08Z</dcterms:created>
  <dcterms:modified xsi:type="dcterms:W3CDTF">2019-07-25T17:46:37Z</dcterms:modified>
</cp:coreProperties>
</file>