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243"/>
  </p:normalViewPr>
  <p:slideViewPr>
    <p:cSldViewPr snapToGrid="0" snapToObjects="1">
      <p:cViewPr varScale="1">
        <p:scale>
          <a:sx n="74" d="100"/>
          <a:sy n="74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3CDE-23F2-EB4D-BA0E-F9B7B0954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B37D0-51E6-6A44-B0F1-39D8F52EA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7618B-3FCA-BF4F-875C-4BEDA64F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2868E-2B39-D94C-A79C-9D54FD3E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FD2D9-8A10-F247-BC36-DDB5CA0B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AD64-1415-BE48-BDE7-BFD3DA31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C500-8FE7-6F4F-976C-8CD441544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C845-9E83-0D44-B510-41B71C6C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DAC-B5D9-2542-819D-6E5CFA70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43AF7-F140-CE43-A34E-1B06A1BC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3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4398E-6A5F-F444-BA54-F1AB11105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7C37-9036-9C4C-9AEF-39C3982AE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A256-F373-254B-B982-EAC35B7B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DF03-B1C3-F140-9C1E-189AE6E0D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E33C3-DB58-B745-B890-C60E5F4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D4B-CD57-5947-86B9-EA87C9A85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686A-C20D-A04D-B561-2897564B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EAD6-6B9A-3346-B0F5-4B854755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2E26-AAD3-4B4F-9D54-994055A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EC4C4-2057-CA40-AD7B-22E0199F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7B1A-4FAC-ED47-B3C2-7081708D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084C-B0D9-7647-8242-6D0612B06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2954-A0FD-0447-BF81-50D7078A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6289-0FE1-D74F-BA4A-F0DC4049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58204-AEAC-CE42-AAC5-53B9DE8E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21E2-C5F7-C348-BBD2-B6C95F16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A41B-5784-B54A-81AD-1E2EC2C1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65A9C-1809-3E46-9C80-1CD1D666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61808-7667-9747-99A4-29CA3BC8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14F08-FBEC-B149-910B-F152F3F9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59DD0-2C09-704A-9B44-920EDB57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F442-8416-DA40-B8ED-AF7E85FD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4CA9C-AB60-054F-8665-D87DE8DA3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BE985-D7B7-C740-A8AB-C42B8DEEE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ADD01-1960-5F4E-B256-8F7C58DD0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53063-077F-2D48-9372-E108654C8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D9AC6-4D1A-7A44-B55E-3129B870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DE11C-6D5A-AB41-ADE7-DB052CB6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3AF21-C636-2342-95F1-6DE48D47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47FE-3103-274D-B595-E8038E34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B300B-F5AC-494E-B2EA-DF851CC2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8860E-CEB9-1243-B641-C78E3990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9C5E-18CA-E148-88F5-989EF736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5A40C-7020-F648-B123-27A71C5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7F1EB-FA53-6143-A6C6-7F1727A3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2E6B1-3CD8-8A41-96B9-BC1D0B15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4EF4-F770-9046-AAE3-59F7387A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FD26-7F20-F74B-93A5-1FF7FA40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5D864-D1AC-A44A-AE3D-C01506E70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41DE2-3D8D-0D47-8B2E-79F36FD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619A8-A13C-1149-8D97-38B742B7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EF902-044A-234B-93C5-FDD12BC6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848D6-E7CF-7F4A-ABA1-59CAA6BE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D5104-2363-E341-BDBF-3730F6902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FEA9C-CC33-7942-AA2D-66849329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49664-71F1-2648-BEA7-5ED339A8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E92-B82B-A940-BF24-4FDE825E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29ED3-445A-0C4A-8C2F-725AF949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E039B-C0C5-0548-B0A0-1C730D5A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E0A50-DAEE-2F46-BB3B-92F1AAC8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E89-0F7A-1743-A829-86374A066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3B32-328C-7E4F-B9D9-8A4A8AE3E754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8824-7624-D147-B34B-1DDCC190D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ABED2-CE43-034C-B1D8-348D59355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2B63-9093-A047-BC96-7C837F43A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765243-459D-B742-B3A4-22DD6296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7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6713C-2B95-124F-8379-96352138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ACE66-BB1B-8347-9FC9-C7D37AED3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3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5D8A1-284F-7B40-B948-09A1C1F7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9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426F9-AAA1-1344-8D12-E092905C4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73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B366A-AD8E-5845-A6CD-2600975F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B9C56-6ECC-6F45-9F42-B85A6511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3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A674D-3A1A-3045-A17A-6CEDA5E1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4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49869-6A5E-6747-90DA-2ABFA110C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1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3CAE1-CB37-C74B-ACA2-D84CE611C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28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8EF95-9581-224E-81F9-30702695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2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D376F-35DF-4649-B947-D5C0F67DA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973EF-2D5E-F142-AD23-006850011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9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3F42F-8250-0741-A345-E61A3BC0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F9919-9EC9-2146-A326-942D996C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2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227A2-4CBC-5D41-9B40-A60E73D5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89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7F3EA-480F-A545-8A9B-3BC6A4B7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7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237F5-4122-1049-ABE3-086F1AB8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8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0861D-3B94-AF43-A046-1B540AF5A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264CC-2020-E54E-A300-EB0E09A2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1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F4BFC-0D26-704A-B7A8-7BC7ACACF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2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DB8C6-D88A-554E-9717-F2B79B3D3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59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0</Words>
  <Application>Microsoft Macintosh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beckyforkel@gmail.com</dc:creator>
  <cp:lastModifiedBy>beckyforkel@gmail.com</cp:lastModifiedBy>
  <cp:revision>6</cp:revision>
  <dcterms:created xsi:type="dcterms:W3CDTF">2019-07-24T17:59:08Z</dcterms:created>
  <dcterms:modified xsi:type="dcterms:W3CDTF">2019-07-25T18:33:22Z</dcterms:modified>
</cp:coreProperties>
</file>